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redoka One" charset="1" panose="02000000000000000000"/>
      <p:regular r:id="rId10"/>
    </p:embeddedFont>
    <p:embeddedFont>
      <p:font typeface="Jua" charset="1" panose="00000000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slides/slide1.xml" Type="http://schemas.openxmlformats.org/officeDocument/2006/relationships/slide"/><Relationship Id="rId13" Target="slides/slide2.xml" Type="http://schemas.openxmlformats.org/officeDocument/2006/relationships/slide"/><Relationship Id="rId14" Target="slides/slide3.xml" Type="http://schemas.openxmlformats.org/officeDocument/2006/relationships/slide"/><Relationship Id="rId15" Target="slides/slide4.xml" Type="http://schemas.openxmlformats.org/officeDocument/2006/relationships/slide"/><Relationship Id="rId16" Target="slides/slide5.xml" Type="http://schemas.openxmlformats.org/officeDocument/2006/relationships/slide"/><Relationship Id="rId17" Target="slides/slide6.xml" Type="http://schemas.openxmlformats.org/officeDocument/2006/relationships/slide"/><Relationship Id="rId18" Target="slides/slide7.xml" Type="http://schemas.openxmlformats.org/officeDocument/2006/relationships/slide"/><Relationship Id="rId19" Target="slides/slide8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14" Target="../media/image3.png" Type="http://schemas.openxmlformats.org/officeDocument/2006/relationships/image"/><Relationship Id="rId15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50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51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52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53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sv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1.png" Type="http://schemas.openxmlformats.org/officeDocument/2006/relationships/image"/><Relationship Id="rId17" Target="../media/image12.svg" Type="http://schemas.openxmlformats.org/officeDocument/2006/relationships/image"/><Relationship Id="rId18" Target="../media/image62.png" Type="http://schemas.openxmlformats.org/officeDocument/2006/relationships/image"/><Relationship Id="rId19" Target="../media/image6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39185"/>
          <a:stretch>
            <a:fillRect/>
          </a:stretch>
        </p:blipFill>
        <p:spPr>
          <a:xfrm flipH="false" flipV="false" rot="0">
            <a:off x="0" y="2147123"/>
            <a:ext cx="18288000" cy="1035720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2430" y="339986"/>
            <a:ext cx="2127847" cy="258919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4898220" y="-689187"/>
            <a:ext cx="7763892" cy="1213108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true" flipV="false" rot="159345">
            <a:off x="-224813" y="5794252"/>
            <a:ext cx="5590179" cy="623729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481872">
            <a:off x="14332995" y="-982919"/>
            <a:ext cx="5696621" cy="402323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25225" y="9037986"/>
            <a:ext cx="802295" cy="74011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745086">
            <a:off x="14122106" y="929296"/>
            <a:ext cx="810108" cy="74732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7770" y="6207301"/>
            <a:ext cx="2416544" cy="459895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1021" y="4195922"/>
            <a:ext cx="1209855" cy="147216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89665">
            <a:off x="16531973" y="536801"/>
            <a:ext cx="1045803" cy="153231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06011">
            <a:off x="2392625" y="4920848"/>
            <a:ext cx="1020269" cy="1424459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196331" y="3645106"/>
            <a:ext cx="11167670" cy="1628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39"/>
              </a:lnSpc>
            </a:pPr>
            <a:r>
              <a:rPr lang="en-US" sz="9528">
                <a:solidFill>
                  <a:srgbClr val="D2C04D"/>
                </a:solidFill>
                <a:latin typeface="Fredoka One"/>
              </a:rPr>
              <a:t>Conveceasy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32408" y="5437863"/>
            <a:ext cx="8623183" cy="1386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3"/>
              </a:lnSpc>
            </a:pPr>
            <a:r>
              <a:rPr lang="en-US" sz="3773">
                <a:solidFill>
                  <a:srgbClr val="5D5841"/>
                </a:solidFill>
                <a:latin typeface="Jua"/>
              </a:rPr>
              <a:t>“Kelola usaha dan pesan konveksi dengan mudah dan efisien”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27159" y="6400454"/>
            <a:ext cx="3709671" cy="44162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39185"/>
          <a:stretch>
            <a:fillRect/>
          </a:stretch>
        </p:blipFill>
        <p:spPr>
          <a:xfrm flipH="false" flipV="false" rot="0">
            <a:off x="0" y="2230893"/>
            <a:ext cx="18288000" cy="1035720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5143500"/>
            <a:ext cx="3119767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5355332" y="5143500"/>
            <a:ext cx="2416544" cy="459895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20351" y="8788194"/>
            <a:ext cx="19128702" cy="3799901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482680" y="3545981"/>
            <a:ext cx="3654919" cy="3654919"/>
            <a:chOff x="0" y="0"/>
            <a:chExt cx="12700000" cy="12700000"/>
          </a:xfrm>
        </p:grpSpPr>
        <p:sp>
          <p:nvSpPr>
            <p:cNvPr name="Freeform 7" id="7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10"/>
              <a:stretch>
                <a:fillRect l="0" r="0" t="-21950" b="-2195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1448546" y="7281054"/>
            <a:ext cx="4527738" cy="1398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5D5841"/>
                </a:solidFill>
                <a:latin typeface="Jua"/>
              </a:rPr>
              <a:t>Amalinda Jayanty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5D5841"/>
                </a:solidFill>
                <a:latin typeface="Jua"/>
              </a:rPr>
              <a:t>5026201152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069498" y="3545981"/>
            <a:ext cx="3285834" cy="3654919"/>
            <a:chOff x="687070" y="247650"/>
            <a:chExt cx="11148060" cy="12400280"/>
          </a:xfrm>
        </p:grpSpPr>
        <p:sp>
          <p:nvSpPr>
            <p:cNvPr name="Freeform 10" id="10"/>
            <p:cNvSpPr/>
            <p:nvPr/>
          </p:nvSpPr>
          <p:spPr>
            <a:xfrm>
              <a:off x="687070" y="247650"/>
              <a:ext cx="11148061" cy="12400280"/>
            </a:xfrm>
            <a:custGeom>
              <a:avLst/>
              <a:gdLst/>
              <a:ahLst/>
              <a:cxnLst/>
              <a:rect r="r" b="b" t="t" l="l"/>
              <a:pathLst>
                <a:path h="12400280" w="11148061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1"/>
                    <a:pt x="2499360" y="12005311"/>
                    <a:pt x="4248150" y="12081511"/>
                  </a:cubicBezTo>
                  <a:cubicBezTo>
                    <a:pt x="7001510" y="12400280"/>
                    <a:pt x="9088120" y="10502901"/>
                    <a:pt x="10118091" y="8309611"/>
                  </a:cubicBezTo>
                  <a:cubicBezTo>
                    <a:pt x="11148061" y="6116320"/>
                    <a:pt x="10782300" y="3361691"/>
                    <a:pt x="9215121" y="1497330"/>
                  </a:cubicBezTo>
                  <a:close/>
                </a:path>
              </a:pathLst>
            </a:custGeom>
            <a:blipFill>
              <a:blip r:embed="rId11"/>
              <a:stretch>
                <a:fillRect l="-18968" r="1752" t="-2044" b="2044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3298200" y="3545981"/>
            <a:ext cx="3600726" cy="3465730"/>
            <a:chOff x="30480" y="591820"/>
            <a:chExt cx="12736830" cy="12259310"/>
          </a:xfrm>
        </p:grpSpPr>
        <p:sp>
          <p:nvSpPr>
            <p:cNvPr name="Freeform 12" id="12"/>
            <p:cNvSpPr/>
            <p:nvPr/>
          </p:nvSpPr>
          <p:spPr>
            <a:xfrm>
              <a:off x="30480" y="59182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12"/>
              <a:stretch>
                <a:fillRect l="-21402" r="-14442" t="-34736" b="-1288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046271" y="7281054"/>
            <a:ext cx="4527738" cy="1398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5D5841"/>
                </a:solidFill>
                <a:latin typeface="Jua"/>
              </a:rPr>
              <a:t>Nur Laila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5D5841"/>
                </a:solidFill>
                <a:latin typeface="Jua"/>
              </a:rPr>
              <a:t>5026201030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34694" y="7290579"/>
            <a:ext cx="4647987" cy="125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6"/>
              </a:lnSpc>
            </a:pPr>
            <a:r>
              <a:rPr lang="en-US" sz="3490">
                <a:solidFill>
                  <a:srgbClr val="5D5841"/>
                </a:solidFill>
                <a:latin typeface="Jua"/>
              </a:rPr>
              <a:t>Intania Chantika A</a:t>
            </a:r>
          </a:p>
          <a:p>
            <a:pPr algn="ctr">
              <a:lnSpc>
                <a:spcPts val="4599"/>
              </a:lnSpc>
            </a:pPr>
            <a:r>
              <a:rPr lang="en-US" sz="3285">
                <a:solidFill>
                  <a:srgbClr val="5D5841"/>
                </a:solidFill>
                <a:latin typeface="Arimo"/>
              </a:rPr>
              <a:t>05211740007004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09625"/>
            <a:ext cx="16230600" cy="1724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39"/>
              </a:lnSpc>
            </a:pPr>
            <a:r>
              <a:rPr lang="en-US" sz="10099">
                <a:solidFill>
                  <a:srgbClr val="5D5841"/>
                </a:solidFill>
                <a:latin typeface="Fredoka One"/>
              </a:rPr>
              <a:t>Kelompok B12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39185"/>
          <a:stretch>
            <a:fillRect/>
          </a:stretch>
        </p:blipFill>
        <p:spPr>
          <a:xfrm flipH="false" flipV="false" rot="0">
            <a:off x="0" y="2151955"/>
            <a:ext cx="18288000" cy="1035720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111130">
            <a:off x="13993711" y="7094248"/>
            <a:ext cx="5385773" cy="35276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682176">
            <a:off x="-1201167" y="-822050"/>
            <a:ext cx="4459734" cy="347331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6046362" y="-1954638"/>
            <a:ext cx="8343693" cy="1408218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0073" y="5200547"/>
            <a:ext cx="5058709" cy="508645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358782" y="3186436"/>
            <a:ext cx="10271349" cy="5288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5D5841"/>
                </a:solidFill>
                <a:latin typeface="Jua"/>
              </a:rPr>
              <a:t>Pelanggan memberikan penilaian terhadap jasa konveksi (pekerjaan sederhana)</a:t>
            </a:r>
          </a:p>
          <a:p>
            <a:pPr algn="just"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5D5841"/>
                </a:solidFill>
                <a:latin typeface="Jua"/>
              </a:rPr>
              <a:t>Pemilik usaha jasa konveksi melakukan sistem pembayaran diawal dan memberlakukan perbaikan (pekerjaan sederhana)</a:t>
            </a:r>
          </a:p>
          <a:p>
            <a:pPr algn="just"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5D5841"/>
                </a:solidFill>
                <a:latin typeface="Jua"/>
              </a:rPr>
              <a:t>Pelanggan melakukan pemantauan progres produksi jasa konveksi (pekerjaan sedang)</a:t>
            </a:r>
          </a:p>
          <a:p>
            <a:pPr algn="just"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5D5841"/>
                </a:solidFill>
                <a:latin typeface="Jua"/>
              </a:rPr>
              <a:t>Pemilik usaha konveksi melakukan pencatatan secara digital (pekerjaan sulit)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53024" y="6504308"/>
            <a:ext cx="2067148" cy="393401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923194" y="1641736"/>
            <a:ext cx="12618513" cy="13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AF3EB"/>
                </a:solidFill>
                <a:latin typeface="Fredoka One"/>
              </a:rPr>
              <a:t>Jenis Pekerjaan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0073" y="1803661"/>
            <a:ext cx="1253807" cy="15256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39185"/>
          <a:stretch>
            <a:fillRect/>
          </a:stretch>
        </p:blipFill>
        <p:spPr>
          <a:xfrm flipH="false" flipV="false" rot="0">
            <a:off x="0" y="2113949"/>
            <a:ext cx="18288000" cy="1035720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503125">
            <a:off x="-714499" y="-272162"/>
            <a:ext cx="3486398" cy="260172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800000">
            <a:off x="15928462" y="7978776"/>
            <a:ext cx="2606835" cy="249782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26146" y="7648873"/>
            <a:ext cx="1877353" cy="315762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76033" y="0"/>
            <a:ext cx="1311967" cy="159642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503125">
            <a:off x="-523999" y="-81662"/>
            <a:ext cx="3486398" cy="260172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779766" y="3238956"/>
            <a:ext cx="16825390" cy="514413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809625"/>
            <a:ext cx="16230600" cy="1724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39"/>
              </a:lnSpc>
            </a:pPr>
            <a:r>
              <a:rPr lang="en-US" sz="10099">
                <a:solidFill>
                  <a:srgbClr val="5D5841"/>
                </a:solidFill>
                <a:latin typeface="Fredoka One"/>
              </a:rPr>
              <a:t>Storyboard 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39185"/>
          <a:stretch>
            <a:fillRect/>
          </a:stretch>
        </p:blipFill>
        <p:spPr>
          <a:xfrm flipH="false" flipV="false" rot="0">
            <a:off x="0" y="2113949"/>
            <a:ext cx="18288000" cy="1035720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503125">
            <a:off x="-714499" y="-272162"/>
            <a:ext cx="3486398" cy="260172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800000">
            <a:off x="15928462" y="7978776"/>
            <a:ext cx="2606835" cy="249782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26146" y="7648873"/>
            <a:ext cx="1877353" cy="315762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76033" y="0"/>
            <a:ext cx="1311967" cy="159642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503125">
            <a:off x="-523999" y="-81662"/>
            <a:ext cx="3486398" cy="260172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2"/>
          <a:srcRect l="1257" t="0" r="1257" b="0"/>
          <a:stretch>
            <a:fillRect/>
          </a:stretch>
        </p:blipFill>
        <p:spPr>
          <a:xfrm flipH="false" flipV="false" rot="0">
            <a:off x="890931" y="3238956"/>
            <a:ext cx="16741086" cy="527463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809625"/>
            <a:ext cx="16230600" cy="1724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39"/>
              </a:lnSpc>
            </a:pPr>
            <a:r>
              <a:rPr lang="en-US" sz="10099">
                <a:solidFill>
                  <a:srgbClr val="5D5841"/>
                </a:solidFill>
                <a:latin typeface="Fredoka One"/>
              </a:rPr>
              <a:t>Storyboard 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39185"/>
          <a:stretch>
            <a:fillRect/>
          </a:stretch>
        </p:blipFill>
        <p:spPr>
          <a:xfrm flipH="false" flipV="false" rot="0">
            <a:off x="0" y="2113949"/>
            <a:ext cx="18288000" cy="1035720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503125">
            <a:off x="-714499" y="-272162"/>
            <a:ext cx="3486398" cy="260172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800000">
            <a:off x="15928462" y="7978776"/>
            <a:ext cx="2606835" cy="249782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26146" y="7648873"/>
            <a:ext cx="1877353" cy="315762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76033" y="0"/>
            <a:ext cx="1311967" cy="159642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503125">
            <a:off x="-523999" y="-81662"/>
            <a:ext cx="3486398" cy="260172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599307" y="3238956"/>
            <a:ext cx="16032709" cy="492290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809625"/>
            <a:ext cx="16230600" cy="1724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39"/>
              </a:lnSpc>
            </a:pPr>
            <a:r>
              <a:rPr lang="en-US" sz="10099">
                <a:solidFill>
                  <a:srgbClr val="5D5841"/>
                </a:solidFill>
                <a:latin typeface="Fredoka One"/>
              </a:rPr>
              <a:t>Storyboard 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39185"/>
          <a:stretch>
            <a:fillRect/>
          </a:stretch>
        </p:blipFill>
        <p:spPr>
          <a:xfrm flipH="false" flipV="false" rot="0">
            <a:off x="0" y="2113949"/>
            <a:ext cx="18288000" cy="1035720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503125">
            <a:off x="-714499" y="-272162"/>
            <a:ext cx="3486398" cy="260172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800000">
            <a:off x="15928462" y="7978776"/>
            <a:ext cx="2606835" cy="249782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26146" y="7648873"/>
            <a:ext cx="1877353" cy="315762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76033" y="0"/>
            <a:ext cx="1311967" cy="159642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503125">
            <a:off x="-523999" y="-81662"/>
            <a:ext cx="3486398" cy="260172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3053468" y="3238956"/>
            <a:ext cx="12181063" cy="553092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809625"/>
            <a:ext cx="16230600" cy="1724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39"/>
              </a:lnSpc>
            </a:pPr>
            <a:r>
              <a:rPr lang="en-US" sz="10099">
                <a:solidFill>
                  <a:srgbClr val="5D5841"/>
                </a:solidFill>
                <a:latin typeface="Fredoka One"/>
              </a:rPr>
              <a:t>Storyboard 4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39185"/>
          <a:stretch>
            <a:fillRect/>
          </a:stretch>
        </p:blipFill>
        <p:spPr>
          <a:xfrm flipH="false" flipV="false" rot="0">
            <a:off x="0" y="2237625"/>
            <a:ext cx="18288000" cy="1035720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78507" y="2588999"/>
            <a:ext cx="10840266" cy="567758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277948" y="4670968"/>
            <a:ext cx="9641384" cy="136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1"/>
              </a:lnSpc>
            </a:pPr>
            <a:r>
              <a:rPr lang="en-US" sz="7979">
                <a:solidFill>
                  <a:srgbClr val="D2C04D"/>
                </a:solidFill>
                <a:latin typeface="Fredoka One"/>
              </a:rPr>
              <a:t>Terima Kasih 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3157" y="3511615"/>
            <a:ext cx="6995826" cy="727354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531537">
            <a:off x="13428101" y="-1166707"/>
            <a:ext cx="5758992" cy="429764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954733">
            <a:off x="-1366331" y="-2057400"/>
            <a:ext cx="3785616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97112" y="6528626"/>
            <a:ext cx="2090888" cy="397919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48023" y="243803"/>
            <a:ext cx="1115122" cy="1028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91133">
            <a:off x="572925" y="669630"/>
            <a:ext cx="710805" cy="65571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91133">
            <a:off x="1387506" y="1637936"/>
            <a:ext cx="716908" cy="66134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178351">
            <a:off x="342653" y="1927723"/>
            <a:ext cx="496865" cy="45835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839590">
            <a:off x="14961212" y="844111"/>
            <a:ext cx="1115122" cy="1028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630724">
            <a:off x="15576385" y="2366093"/>
            <a:ext cx="710805" cy="655717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630724">
            <a:off x="16432259" y="1428480"/>
            <a:ext cx="716908" cy="661347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661239">
            <a:off x="16876309" y="2651409"/>
            <a:ext cx="496865" cy="4583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DAE7hE6woAw</dc:identifier>
  <dcterms:modified xsi:type="dcterms:W3CDTF">2011-08-01T06:04:30Z</dcterms:modified>
  <cp:revision>1</cp:revision>
  <dc:title>Tugas A4 B12</dc:title>
</cp:coreProperties>
</file>